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20"/>
  </p:notesMasterIdLst>
  <p:sldIdLst>
    <p:sldId id="268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80" r:id="rId13"/>
    <p:sldId id="281" r:id="rId14"/>
    <p:sldId id="283" r:id="rId15"/>
    <p:sldId id="279" r:id="rId16"/>
    <p:sldId id="286" r:id="rId17"/>
    <p:sldId id="284" r:id="rId18"/>
    <p:sldId id="28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4E0A92-7EDD-4734-8004-5B61A5D17BAC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EC75581-549E-4A4A-87D2-1913FCF5AE8B}">
      <dgm:prSet/>
      <dgm:spPr/>
      <dgm:t>
        <a:bodyPr/>
        <a:lstStyle/>
        <a:p>
          <a:pPr>
            <a:defRPr cap="all"/>
          </a:pPr>
          <a:r>
            <a:rPr lang="en-US" dirty="0"/>
            <a:t>Login/Register Module</a:t>
          </a:r>
        </a:p>
      </dgm:t>
    </dgm:pt>
    <dgm:pt modelId="{3002982F-11EC-424F-B8EE-E5A8C6CB7CBD}" type="parTrans" cxnId="{D43EFC7A-0335-4DE2-9F84-A09E874BA612}">
      <dgm:prSet/>
      <dgm:spPr/>
      <dgm:t>
        <a:bodyPr/>
        <a:lstStyle/>
        <a:p>
          <a:endParaRPr lang="en-US"/>
        </a:p>
      </dgm:t>
    </dgm:pt>
    <dgm:pt modelId="{72312BE6-D193-4E15-A1DF-89B187289597}" type="sibTrans" cxnId="{D43EFC7A-0335-4DE2-9F84-A09E874BA612}">
      <dgm:prSet/>
      <dgm:spPr/>
      <dgm:t>
        <a:bodyPr/>
        <a:lstStyle/>
        <a:p>
          <a:endParaRPr lang="en-US"/>
        </a:p>
      </dgm:t>
    </dgm:pt>
    <dgm:pt modelId="{DC904E03-6399-40A1-BDD5-AAA7314E7578}">
      <dgm:prSet/>
      <dgm:spPr/>
      <dgm:t>
        <a:bodyPr/>
        <a:lstStyle/>
        <a:p>
          <a:pPr>
            <a:defRPr cap="all"/>
          </a:pPr>
          <a:r>
            <a:rPr lang="en-US" dirty="0"/>
            <a:t>Dashboard Module</a:t>
          </a:r>
        </a:p>
      </dgm:t>
    </dgm:pt>
    <dgm:pt modelId="{317B9003-9B33-4BCB-B325-06A39978F0CC}" type="parTrans" cxnId="{3987EE38-353D-43A0-8130-31C592D866CD}">
      <dgm:prSet/>
      <dgm:spPr/>
      <dgm:t>
        <a:bodyPr/>
        <a:lstStyle/>
        <a:p>
          <a:endParaRPr lang="en-US"/>
        </a:p>
      </dgm:t>
    </dgm:pt>
    <dgm:pt modelId="{4DF71F3E-FEDA-41F1-9432-C6FE790A0577}" type="sibTrans" cxnId="{3987EE38-353D-43A0-8130-31C592D866CD}">
      <dgm:prSet/>
      <dgm:spPr/>
      <dgm:t>
        <a:bodyPr/>
        <a:lstStyle/>
        <a:p>
          <a:endParaRPr lang="en-US"/>
        </a:p>
      </dgm:t>
    </dgm:pt>
    <dgm:pt modelId="{F5A2A07F-76E0-46A9-8117-08201EF9D946}">
      <dgm:prSet/>
      <dgm:spPr/>
      <dgm:t>
        <a:bodyPr/>
        <a:lstStyle/>
        <a:p>
          <a:pPr>
            <a:defRPr cap="all"/>
          </a:pPr>
          <a:r>
            <a:rPr lang="en-US" dirty="0"/>
            <a:t>Email Details Module</a:t>
          </a:r>
        </a:p>
      </dgm:t>
    </dgm:pt>
    <dgm:pt modelId="{2D0D162C-A038-4DEB-A101-5099FA6AA312}" type="parTrans" cxnId="{53905D4B-9A08-4588-A44D-9D4459921766}">
      <dgm:prSet/>
      <dgm:spPr/>
      <dgm:t>
        <a:bodyPr/>
        <a:lstStyle/>
        <a:p>
          <a:endParaRPr lang="en-US"/>
        </a:p>
      </dgm:t>
    </dgm:pt>
    <dgm:pt modelId="{F18804AC-1809-4650-B0E1-19882616A3B1}" type="sibTrans" cxnId="{53905D4B-9A08-4588-A44D-9D4459921766}">
      <dgm:prSet/>
      <dgm:spPr/>
      <dgm:t>
        <a:bodyPr/>
        <a:lstStyle/>
        <a:p>
          <a:endParaRPr lang="en-US"/>
        </a:p>
      </dgm:t>
    </dgm:pt>
    <dgm:pt modelId="{B95BFC71-3C38-4473-885C-16C102D95BB5}" type="pres">
      <dgm:prSet presAssocID="{404E0A92-7EDD-4734-8004-5B61A5D17BAC}" presName="root" presStyleCnt="0">
        <dgm:presLayoutVars>
          <dgm:dir/>
          <dgm:resizeHandles val="exact"/>
        </dgm:presLayoutVars>
      </dgm:prSet>
      <dgm:spPr/>
    </dgm:pt>
    <dgm:pt modelId="{8B7BE45F-76A2-41A0-93F6-6A53D6A4CC6B}" type="pres">
      <dgm:prSet presAssocID="{5EC75581-549E-4A4A-87D2-1913FCF5AE8B}" presName="compNode" presStyleCnt="0"/>
      <dgm:spPr/>
    </dgm:pt>
    <dgm:pt modelId="{6DBF9281-2555-401C-997D-CCB5ECBB435A}" type="pres">
      <dgm:prSet presAssocID="{5EC75581-549E-4A4A-87D2-1913FCF5AE8B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34F450BB-8844-4491-AE94-12DB45507E54}" type="pres">
      <dgm:prSet presAssocID="{5EC75581-549E-4A4A-87D2-1913FCF5AE8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DAFC1C08-16C6-4645-B2ED-5DE67CED994D}" type="pres">
      <dgm:prSet presAssocID="{5EC75581-549E-4A4A-87D2-1913FCF5AE8B}" presName="spaceRect" presStyleCnt="0"/>
      <dgm:spPr/>
    </dgm:pt>
    <dgm:pt modelId="{D8E5B00A-CB68-4834-91A6-7412E53C5C9F}" type="pres">
      <dgm:prSet presAssocID="{5EC75581-549E-4A4A-87D2-1913FCF5AE8B}" presName="textRect" presStyleLbl="revTx" presStyleIdx="0" presStyleCnt="3">
        <dgm:presLayoutVars>
          <dgm:chMax val="1"/>
          <dgm:chPref val="1"/>
        </dgm:presLayoutVars>
      </dgm:prSet>
      <dgm:spPr/>
    </dgm:pt>
    <dgm:pt modelId="{34A958D2-683C-4396-808B-8564C1EF319E}" type="pres">
      <dgm:prSet presAssocID="{72312BE6-D193-4E15-A1DF-89B187289597}" presName="sibTrans" presStyleCnt="0"/>
      <dgm:spPr/>
    </dgm:pt>
    <dgm:pt modelId="{A2098CB5-5F2A-4B7B-8182-2BA3121E749E}" type="pres">
      <dgm:prSet presAssocID="{DC904E03-6399-40A1-BDD5-AAA7314E7578}" presName="compNode" presStyleCnt="0"/>
      <dgm:spPr/>
    </dgm:pt>
    <dgm:pt modelId="{7C3ACE86-F7CC-467F-ABB3-8062C6CB34BC}" type="pres">
      <dgm:prSet presAssocID="{DC904E03-6399-40A1-BDD5-AAA7314E7578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32186B0-5A99-4EDB-A0B4-5682AE325761}" type="pres">
      <dgm:prSet presAssocID="{DC904E03-6399-40A1-BDD5-AAA7314E757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CBF95C3-511E-49C3-98F7-F70B2396E659}" type="pres">
      <dgm:prSet presAssocID="{DC904E03-6399-40A1-BDD5-AAA7314E7578}" presName="spaceRect" presStyleCnt="0"/>
      <dgm:spPr/>
    </dgm:pt>
    <dgm:pt modelId="{B70223C6-D443-40D0-B698-BC2D367124C7}" type="pres">
      <dgm:prSet presAssocID="{DC904E03-6399-40A1-BDD5-AAA7314E7578}" presName="textRect" presStyleLbl="revTx" presStyleIdx="1" presStyleCnt="3">
        <dgm:presLayoutVars>
          <dgm:chMax val="1"/>
          <dgm:chPref val="1"/>
        </dgm:presLayoutVars>
      </dgm:prSet>
      <dgm:spPr/>
    </dgm:pt>
    <dgm:pt modelId="{5388FB90-6A63-439B-87AB-C8A0C7B6331D}" type="pres">
      <dgm:prSet presAssocID="{4DF71F3E-FEDA-41F1-9432-C6FE790A0577}" presName="sibTrans" presStyleCnt="0"/>
      <dgm:spPr/>
    </dgm:pt>
    <dgm:pt modelId="{C8EB37F1-26BE-4CDF-B72A-50FA91B6CB5A}" type="pres">
      <dgm:prSet presAssocID="{F5A2A07F-76E0-46A9-8117-08201EF9D946}" presName="compNode" presStyleCnt="0"/>
      <dgm:spPr/>
    </dgm:pt>
    <dgm:pt modelId="{F1E07A60-AD80-4056-A98F-2D6E7D2A850F}" type="pres">
      <dgm:prSet presAssocID="{F5A2A07F-76E0-46A9-8117-08201EF9D946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00FC7545-8CFD-492A-B6D0-34A178CEBFE0}" type="pres">
      <dgm:prSet presAssocID="{F5A2A07F-76E0-46A9-8117-08201EF9D94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ail"/>
        </a:ext>
      </dgm:extLst>
    </dgm:pt>
    <dgm:pt modelId="{103B337E-BC8B-4F20-9410-209D5A0C11F7}" type="pres">
      <dgm:prSet presAssocID="{F5A2A07F-76E0-46A9-8117-08201EF9D946}" presName="spaceRect" presStyleCnt="0"/>
      <dgm:spPr/>
    </dgm:pt>
    <dgm:pt modelId="{252FF847-CBB4-4304-9EB1-F94EBBCC83D5}" type="pres">
      <dgm:prSet presAssocID="{F5A2A07F-76E0-46A9-8117-08201EF9D94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023F303-B4A2-4CAE-8741-E22CA6E80C12}" type="presOf" srcId="{F5A2A07F-76E0-46A9-8117-08201EF9D946}" destId="{252FF847-CBB4-4304-9EB1-F94EBBCC83D5}" srcOrd="0" destOrd="0" presId="urn:microsoft.com/office/officeart/2018/5/layout/IconLeafLabelList"/>
    <dgm:cxn modelId="{186A6007-82D9-4154-A9EC-80DFD82B5762}" type="presOf" srcId="{DC904E03-6399-40A1-BDD5-AAA7314E7578}" destId="{B70223C6-D443-40D0-B698-BC2D367124C7}" srcOrd="0" destOrd="0" presId="urn:microsoft.com/office/officeart/2018/5/layout/IconLeafLabelList"/>
    <dgm:cxn modelId="{3987EE38-353D-43A0-8130-31C592D866CD}" srcId="{404E0A92-7EDD-4734-8004-5B61A5D17BAC}" destId="{DC904E03-6399-40A1-BDD5-AAA7314E7578}" srcOrd="1" destOrd="0" parTransId="{317B9003-9B33-4BCB-B325-06A39978F0CC}" sibTransId="{4DF71F3E-FEDA-41F1-9432-C6FE790A0577}"/>
    <dgm:cxn modelId="{53905D4B-9A08-4588-A44D-9D4459921766}" srcId="{404E0A92-7EDD-4734-8004-5B61A5D17BAC}" destId="{F5A2A07F-76E0-46A9-8117-08201EF9D946}" srcOrd="2" destOrd="0" parTransId="{2D0D162C-A038-4DEB-A101-5099FA6AA312}" sibTransId="{F18804AC-1809-4650-B0E1-19882616A3B1}"/>
    <dgm:cxn modelId="{D43EFC7A-0335-4DE2-9F84-A09E874BA612}" srcId="{404E0A92-7EDD-4734-8004-5B61A5D17BAC}" destId="{5EC75581-549E-4A4A-87D2-1913FCF5AE8B}" srcOrd="0" destOrd="0" parTransId="{3002982F-11EC-424F-B8EE-E5A8C6CB7CBD}" sibTransId="{72312BE6-D193-4E15-A1DF-89B187289597}"/>
    <dgm:cxn modelId="{E115F3A7-2EF2-4793-B8C6-2D09BF9EF4BC}" type="presOf" srcId="{404E0A92-7EDD-4734-8004-5B61A5D17BAC}" destId="{B95BFC71-3C38-4473-885C-16C102D95BB5}" srcOrd="0" destOrd="0" presId="urn:microsoft.com/office/officeart/2018/5/layout/IconLeafLabelList"/>
    <dgm:cxn modelId="{91BAECE3-AD75-4831-A362-C6A076AD577B}" type="presOf" srcId="{5EC75581-549E-4A4A-87D2-1913FCF5AE8B}" destId="{D8E5B00A-CB68-4834-91A6-7412E53C5C9F}" srcOrd="0" destOrd="0" presId="urn:microsoft.com/office/officeart/2018/5/layout/IconLeafLabelList"/>
    <dgm:cxn modelId="{0EC99A88-949D-48FB-AA3E-58FFF9085AAD}" type="presParOf" srcId="{B95BFC71-3C38-4473-885C-16C102D95BB5}" destId="{8B7BE45F-76A2-41A0-93F6-6A53D6A4CC6B}" srcOrd="0" destOrd="0" presId="urn:microsoft.com/office/officeart/2018/5/layout/IconLeafLabelList"/>
    <dgm:cxn modelId="{F4E80E2E-9444-4EBA-B979-A5D8C384C8A5}" type="presParOf" srcId="{8B7BE45F-76A2-41A0-93F6-6A53D6A4CC6B}" destId="{6DBF9281-2555-401C-997D-CCB5ECBB435A}" srcOrd="0" destOrd="0" presId="urn:microsoft.com/office/officeart/2018/5/layout/IconLeafLabelList"/>
    <dgm:cxn modelId="{18514C0D-3495-4BDF-9E73-0930E6FBD113}" type="presParOf" srcId="{8B7BE45F-76A2-41A0-93F6-6A53D6A4CC6B}" destId="{34F450BB-8844-4491-AE94-12DB45507E54}" srcOrd="1" destOrd="0" presId="urn:microsoft.com/office/officeart/2018/5/layout/IconLeafLabelList"/>
    <dgm:cxn modelId="{61DBF1DB-D6E0-4341-9CD9-A18057FCAFBB}" type="presParOf" srcId="{8B7BE45F-76A2-41A0-93F6-6A53D6A4CC6B}" destId="{DAFC1C08-16C6-4645-B2ED-5DE67CED994D}" srcOrd="2" destOrd="0" presId="urn:microsoft.com/office/officeart/2018/5/layout/IconLeafLabelList"/>
    <dgm:cxn modelId="{1EC5C6FA-0909-4917-A124-EACFC01ACD05}" type="presParOf" srcId="{8B7BE45F-76A2-41A0-93F6-6A53D6A4CC6B}" destId="{D8E5B00A-CB68-4834-91A6-7412E53C5C9F}" srcOrd="3" destOrd="0" presId="urn:microsoft.com/office/officeart/2018/5/layout/IconLeafLabelList"/>
    <dgm:cxn modelId="{6B678FB1-4E5D-46C4-802F-06E6AACD6F7B}" type="presParOf" srcId="{B95BFC71-3C38-4473-885C-16C102D95BB5}" destId="{34A958D2-683C-4396-808B-8564C1EF319E}" srcOrd="1" destOrd="0" presId="urn:microsoft.com/office/officeart/2018/5/layout/IconLeafLabelList"/>
    <dgm:cxn modelId="{DC59D126-2D05-4461-A1CD-FB2C39B1FB25}" type="presParOf" srcId="{B95BFC71-3C38-4473-885C-16C102D95BB5}" destId="{A2098CB5-5F2A-4B7B-8182-2BA3121E749E}" srcOrd="2" destOrd="0" presId="urn:microsoft.com/office/officeart/2018/5/layout/IconLeafLabelList"/>
    <dgm:cxn modelId="{4E03E28D-F455-4B0A-849C-F13D31155796}" type="presParOf" srcId="{A2098CB5-5F2A-4B7B-8182-2BA3121E749E}" destId="{7C3ACE86-F7CC-467F-ABB3-8062C6CB34BC}" srcOrd="0" destOrd="0" presId="urn:microsoft.com/office/officeart/2018/5/layout/IconLeafLabelList"/>
    <dgm:cxn modelId="{75DCEC55-45D2-4759-A35F-752A6CE9A408}" type="presParOf" srcId="{A2098CB5-5F2A-4B7B-8182-2BA3121E749E}" destId="{232186B0-5A99-4EDB-A0B4-5682AE325761}" srcOrd="1" destOrd="0" presId="urn:microsoft.com/office/officeart/2018/5/layout/IconLeafLabelList"/>
    <dgm:cxn modelId="{65F7BC17-B2B9-4C04-8161-21108EDCD038}" type="presParOf" srcId="{A2098CB5-5F2A-4B7B-8182-2BA3121E749E}" destId="{6CBF95C3-511E-49C3-98F7-F70B2396E659}" srcOrd="2" destOrd="0" presId="urn:microsoft.com/office/officeart/2018/5/layout/IconLeafLabelList"/>
    <dgm:cxn modelId="{1850AE7E-780B-45A5-BBB7-FC3DF5EF9270}" type="presParOf" srcId="{A2098CB5-5F2A-4B7B-8182-2BA3121E749E}" destId="{B70223C6-D443-40D0-B698-BC2D367124C7}" srcOrd="3" destOrd="0" presId="urn:microsoft.com/office/officeart/2018/5/layout/IconLeafLabelList"/>
    <dgm:cxn modelId="{49FED36D-1EC0-4E9C-A96D-A942AC9993D0}" type="presParOf" srcId="{B95BFC71-3C38-4473-885C-16C102D95BB5}" destId="{5388FB90-6A63-439B-87AB-C8A0C7B6331D}" srcOrd="3" destOrd="0" presId="urn:microsoft.com/office/officeart/2018/5/layout/IconLeafLabelList"/>
    <dgm:cxn modelId="{0792A463-D859-46FF-92A6-2CC0315AF49F}" type="presParOf" srcId="{B95BFC71-3C38-4473-885C-16C102D95BB5}" destId="{C8EB37F1-26BE-4CDF-B72A-50FA91B6CB5A}" srcOrd="4" destOrd="0" presId="urn:microsoft.com/office/officeart/2018/5/layout/IconLeafLabelList"/>
    <dgm:cxn modelId="{F041800E-CB33-4F56-BC7C-D81F7612435C}" type="presParOf" srcId="{C8EB37F1-26BE-4CDF-B72A-50FA91B6CB5A}" destId="{F1E07A60-AD80-4056-A98F-2D6E7D2A850F}" srcOrd="0" destOrd="0" presId="urn:microsoft.com/office/officeart/2018/5/layout/IconLeafLabelList"/>
    <dgm:cxn modelId="{BA676F11-8CD9-4AD3-8374-2FE4CA4C9914}" type="presParOf" srcId="{C8EB37F1-26BE-4CDF-B72A-50FA91B6CB5A}" destId="{00FC7545-8CFD-492A-B6D0-34A178CEBFE0}" srcOrd="1" destOrd="0" presId="urn:microsoft.com/office/officeart/2018/5/layout/IconLeafLabelList"/>
    <dgm:cxn modelId="{43D9B7B0-709B-41CF-B477-D2DA6BED1C34}" type="presParOf" srcId="{C8EB37F1-26BE-4CDF-B72A-50FA91B6CB5A}" destId="{103B337E-BC8B-4F20-9410-209D5A0C11F7}" srcOrd="2" destOrd="0" presId="urn:microsoft.com/office/officeart/2018/5/layout/IconLeafLabelList"/>
    <dgm:cxn modelId="{F6C31885-D7FC-4515-BB16-C1EDA21205E7}" type="presParOf" srcId="{C8EB37F1-26BE-4CDF-B72A-50FA91B6CB5A}" destId="{252FF847-CBB4-4304-9EB1-F94EBBCC83D5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0FCCA11-235F-4F0D-A2F5-AFDF89918132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60FB7B2-6126-4461-B1CE-C949780E1386}">
      <dgm:prSet/>
      <dgm:spPr/>
      <dgm:t>
        <a:bodyPr/>
        <a:lstStyle/>
        <a:p>
          <a:r>
            <a:rPr lang="en-US" dirty="0"/>
            <a:t>Auto generated email Id through random function in Java.</a:t>
          </a:r>
        </a:p>
      </dgm:t>
    </dgm:pt>
    <dgm:pt modelId="{0D4F0BA8-4EDD-4032-970C-F8E5676E3B27}" type="parTrans" cxnId="{B32685DB-66EA-45D7-9378-CF756CF8FDCB}">
      <dgm:prSet/>
      <dgm:spPr/>
      <dgm:t>
        <a:bodyPr/>
        <a:lstStyle/>
        <a:p>
          <a:endParaRPr lang="en-US"/>
        </a:p>
      </dgm:t>
    </dgm:pt>
    <dgm:pt modelId="{B036DA53-4E9E-40B1-B9DC-52528DEB521A}" type="sibTrans" cxnId="{B32685DB-66EA-45D7-9378-CF756CF8FDCB}">
      <dgm:prSet/>
      <dgm:spPr/>
      <dgm:t>
        <a:bodyPr/>
        <a:lstStyle/>
        <a:p>
          <a:endParaRPr lang="en-US"/>
        </a:p>
      </dgm:t>
    </dgm:pt>
    <dgm:pt modelId="{553504F4-8184-4866-9C42-B31C32D7D461}">
      <dgm:prSet/>
      <dgm:spPr/>
      <dgm:t>
        <a:bodyPr/>
        <a:lstStyle/>
        <a:p>
          <a:r>
            <a:rPr lang="en-US" dirty="0"/>
            <a:t>User can search mail through receiver email id.</a:t>
          </a:r>
        </a:p>
      </dgm:t>
    </dgm:pt>
    <dgm:pt modelId="{7C20D6E0-9337-4154-935C-4E1A567A0375}" type="parTrans" cxnId="{3B049463-E6F5-4FBE-A56C-6219602189FD}">
      <dgm:prSet/>
      <dgm:spPr/>
      <dgm:t>
        <a:bodyPr/>
        <a:lstStyle/>
        <a:p>
          <a:endParaRPr lang="en-US"/>
        </a:p>
      </dgm:t>
    </dgm:pt>
    <dgm:pt modelId="{5BB98079-AFDB-4980-9CBE-152CB6A1BB5A}" type="sibTrans" cxnId="{3B049463-E6F5-4FBE-A56C-6219602189FD}">
      <dgm:prSet/>
      <dgm:spPr/>
      <dgm:t>
        <a:bodyPr/>
        <a:lstStyle/>
        <a:p>
          <a:endParaRPr lang="en-US"/>
        </a:p>
      </dgm:t>
    </dgm:pt>
    <dgm:pt modelId="{9E9E65AC-0FB9-4C0F-9A35-B5F7F52096CB}">
      <dgm:prSet/>
      <dgm:spPr/>
      <dgm:t>
        <a:bodyPr/>
        <a:lstStyle/>
        <a:p>
          <a:r>
            <a:rPr lang="en-US" dirty="0"/>
            <a:t>User Friendly GUI.</a:t>
          </a:r>
        </a:p>
      </dgm:t>
    </dgm:pt>
    <dgm:pt modelId="{41F7A6C0-19A6-4332-AEE4-4A836B404BC3}" type="parTrans" cxnId="{5320446B-1585-488C-8723-67372DF6C492}">
      <dgm:prSet/>
      <dgm:spPr/>
      <dgm:t>
        <a:bodyPr/>
        <a:lstStyle/>
        <a:p>
          <a:endParaRPr lang="en-US"/>
        </a:p>
      </dgm:t>
    </dgm:pt>
    <dgm:pt modelId="{D62458B6-43AC-4089-937F-850EE5793A4E}" type="sibTrans" cxnId="{5320446B-1585-488C-8723-67372DF6C492}">
      <dgm:prSet/>
      <dgm:spPr/>
      <dgm:t>
        <a:bodyPr/>
        <a:lstStyle/>
        <a:p>
          <a:endParaRPr lang="en-US"/>
        </a:p>
      </dgm:t>
    </dgm:pt>
    <dgm:pt modelId="{3A005CEF-33FC-4236-8A28-795D53C758E8}">
      <dgm:prSet/>
      <dgm:spPr/>
      <dgm:t>
        <a:bodyPr/>
        <a:lstStyle/>
        <a:p>
          <a:r>
            <a:rPr lang="en-US" dirty="0"/>
            <a:t>User can easily reply to any mail.</a:t>
          </a:r>
        </a:p>
      </dgm:t>
    </dgm:pt>
    <dgm:pt modelId="{54F7A6F0-E606-481E-ADE2-F0DBBDCA8BCB}" type="parTrans" cxnId="{7E8A6EB5-BD21-4A5B-BBBD-494A4EF99943}">
      <dgm:prSet/>
      <dgm:spPr/>
      <dgm:t>
        <a:bodyPr/>
        <a:lstStyle/>
        <a:p>
          <a:endParaRPr lang="en-US"/>
        </a:p>
      </dgm:t>
    </dgm:pt>
    <dgm:pt modelId="{1EAB74CC-79BD-4995-96BF-282EE04475C9}" type="sibTrans" cxnId="{7E8A6EB5-BD21-4A5B-BBBD-494A4EF99943}">
      <dgm:prSet/>
      <dgm:spPr/>
      <dgm:t>
        <a:bodyPr/>
        <a:lstStyle/>
        <a:p>
          <a:endParaRPr lang="en-US"/>
        </a:p>
      </dgm:t>
    </dgm:pt>
    <dgm:pt modelId="{E34680D4-5E6D-4476-95EC-4B2BABB8AD82}">
      <dgm:prSet/>
      <dgm:spPr/>
      <dgm:t>
        <a:bodyPr/>
        <a:lstStyle/>
        <a:p>
          <a:r>
            <a:rPr lang="en-US" dirty="0"/>
            <a:t>User can delete the unnecessary email in Inbox and Sent box.</a:t>
          </a:r>
        </a:p>
      </dgm:t>
    </dgm:pt>
    <dgm:pt modelId="{B9CEC46C-3B28-492F-97F4-3B4D21691056}" type="parTrans" cxnId="{1B68C4F4-5393-4B0E-91DA-A431B019655E}">
      <dgm:prSet/>
      <dgm:spPr/>
      <dgm:t>
        <a:bodyPr/>
        <a:lstStyle/>
        <a:p>
          <a:endParaRPr lang="en-US"/>
        </a:p>
      </dgm:t>
    </dgm:pt>
    <dgm:pt modelId="{4DA5BCF3-768E-426C-9EF2-79626E61235B}" type="sibTrans" cxnId="{1B68C4F4-5393-4B0E-91DA-A431B019655E}">
      <dgm:prSet/>
      <dgm:spPr/>
      <dgm:t>
        <a:bodyPr/>
        <a:lstStyle/>
        <a:p>
          <a:endParaRPr lang="en-US"/>
        </a:p>
      </dgm:t>
    </dgm:pt>
    <dgm:pt modelId="{C37F5371-6EFF-4F03-89C8-6A0788FEFC79}">
      <dgm:prSet/>
      <dgm:spPr/>
      <dgm:t>
        <a:bodyPr/>
        <a:lstStyle/>
        <a:p>
          <a:r>
            <a:rPr lang="en-US" dirty="0"/>
            <a:t>User can update the password.</a:t>
          </a:r>
        </a:p>
      </dgm:t>
    </dgm:pt>
    <dgm:pt modelId="{0A9B4922-6E3F-4251-A331-14E22133893C}" type="parTrans" cxnId="{D3C784D0-C709-425F-9AC5-56BC3F726F3C}">
      <dgm:prSet/>
      <dgm:spPr/>
      <dgm:t>
        <a:bodyPr/>
        <a:lstStyle/>
        <a:p>
          <a:endParaRPr lang="en-US"/>
        </a:p>
      </dgm:t>
    </dgm:pt>
    <dgm:pt modelId="{DB923312-A844-4147-B70B-FC48D2F4731C}" type="sibTrans" cxnId="{D3C784D0-C709-425F-9AC5-56BC3F726F3C}">
      <dgm:prSet/>
      <dgm:spPr/>
      <dgm:t>
        <a:bodyPr/>
        <a:lstStyle/>
        <a:p>
          <a:endParaRPr lang="en-US"/>
        </a:p>
      </dgm:t>
    </dgm:pt>
    <dgm:pt modelId="{18B2F9B2-5F8B-4022-8CF9-1BE6D7773120}" type="pres">
      <dgm:prSet presAssocID="{B0FCCA11-235F-4F0D-A2F5-AFDF89918132}" presName="vert0" presStyleCnt="0">
        <dgm:presLayoutVars>
          <dgm:dir/>
          <dgm:animOne val="branch"/>
          <dgm:animLvl val="lvl"/>
        </dgm:presLayoutVars>
      </dgm:prSet>
      <dgm:spPr/>
    </dgm:pt>
    <dgm:pt modelId="{4F98F7ED-DCD5-4B29-AB3D-63F6ADC282EB}" type="pres">
      <dgm:prSet presAssocID="{360FB7B2-6126-4461-B1CE-C949780E1386}" presName="thickLine" presStyleLbl="alignNode1" presStyleIdx="0" presStyleCnt="6"/>
      <dgm:spPr/>
    </dgm:pt>
    <dgm:pt modelId="{D84C164E-6D98-45C5-B532-FEC90C3A85E4}" type="pres">
      <dgm:prSet presAssocID="{360FB7B2-6126-4461-B1CE-C949780E1386}" presName="horz1" presStyleCnt="0"/>
      <dgm:spPr/>
    </dgm:pt>
    <dgm:pt modelId="{CA3D767C-C454-4C36-A4A8-179D0A6DAD98}" type="pres">
      <dgm:prSet presAssocID="{360FB7B2-6126-4461-B1CE-C949780E1386}" presName="tx1" presStyleLbl="revTx" presStyleIdx="0" presStyleCnt="6"/>
      <dgm:spPr/>
    </dgm:pt>
    <dgm:pt modelId="{2E8C3DAD-C874-4661-9806-36A2A55312F0}" type="pres">
      <dgm:prSet presAssocID="{360FB7B2-6126-4461-B1CE-C949780E1386}" presName="vert1" presStyleCnt="0"/>
      <dgm:spPr/>
    </dgm:pt>
    <dgm:pt modelId="{EC6ACA7A-6C2D-4BC6-B842-24437792AD28}" type="pres">
      <dgm:prSet presAssocID="{553504F4-8184-4866-9C42-B31C32D7D461}" presName="thickLine" presStyleLbl="alignNode1" presStyleIdx="1" presStyleCnt="6"/>
      <dgm:spPr/>
    </dgm:pt>
    <dgm:pt modelId="{62AADBDC-6D9B-4CF3-8B18-879F88C57911}" type="pres">
      <dgm:prSet presAssocID="{553504F4-8184-4866-9C42-B31C32D7D461}" presName="horz1" presStyleCnt="0"/>
      <dgm:spPr/>
    </dgm:pt>
    <dgm:pt modelId="{A77BF335-685D-4A22-ADB4-3EF8694D9BEB}" type="pres">
      <dgm:prSet presAssocID="{553504F4-8184-4866-9C42-B31C32D7D461}" presName="tx1" presStyleLbl="revTx" presStyleIdx="1" presStyleCnt="6"/>
      <dgm:spPr/>
    </dgm:pt>
    <dgm:pt modelId="{1A29E6F4-05D1-4AED-A45A-A814F19A69FF}" type="pres">
      <dgm:prSet presAssocID="{553504F4-8184-4866-9C42-B31C32D7D461}" presName="vert1" presStyleCnt="0"/>
      <dgm:spPr/>
    </dgm:pt>
    <dgm:pt modelId="{93A11A68-6C13-4007-A2C8-7BD26724F157}" type="pres">
      <dgm:prSet presAssocID="{9E9E65AC-0FB9-4C0F-9A35-B5F7F52096CB}" presName="thickLine" presStyleLbl="alignNode1" presStyleIdx="2" presStyleCnt="6"/>
      <dgm:spPr/>
    </dgm:pt>
    <dgm:pt modelId="{290CB3D5-0074-4EC7-8989-5841426575B4}" type="pres">
      <dgm:prSet presAssocID="{9E9E65AC-0FB9-4C0F-9A35-B5F7F52096CB}" presName="horz1" presStyleCnt="0"/>
      <dgm:spPr/>
    </dgm:pt>
    <dgm:pt modelId="{3037357A-4A28-4CB7-ABA6-CDC66B4E94D1}" type="pres">
      <dgm:prSet presAssocID="{9E9E65AC-0FB9-4C0F-9A35-B5F7F52096CB}" presName="tx1" presStyleLbl="revTx" presStyleIdx="2" presStyleCnt="6"/>
      <dgm:spPr/>
    </dgm:pt>
    <dgm:pt modelId="{C6D800C5-341C-41BF-AFEB-CC0C398A9EDC}" type="pres">
      <dgm:prSet presAssocID="{9E9E65AC-0FB9-4C0F-9A35-B5F7F52096CB}" presName="vert1" presStyleCnt="0"/>
      <dgm:spPr/>
    </dgm:pt>
    <dgm:pt modelId="{591CA3E1-ADF7-417A-B706-32D634FB6FEC}" type="pres">
      <dgm:prSet presAssocID="{3A005CEF-33FC-4236-8A28-795D53C758E8}" presName="thickLine" presStyleLbl="alignNode1" presStyleIdx="3" presStyleCnt="6"/>
      <dgm:spPr/>
    </dgm:pt>
    <dgm:pt modelId="{AC373D99-65AE-4B6F-B97A-F8D7338DB30E}" type="pres">
      <dgm:prSet presAssocID="{3A005CEF-33FC-4236-8A28-795D53C758E8}" presName="horz1" presStyleCnt="0"/>
      <dgm:spPr/>
    </dgm:pt>
    <dgm:pt modelId="{72B2F06F-AD55-4763-B062-1C99550B07BD}" type="pres">
      <dgm:prSet presAssocID="{3A005CEF-33FC-4236-8A28-795D53C758E8}" presName="tx1" presStyleLbl="revTx" presStyleIdx="3" presStyleCnt="6"/>
      <dgm:spPr/>
    </dgm:pt>
    <dgm:pt modelId="{767CA309-575C-41FD-90A3-54B5349B5C39}" type="pres">
      <dgm:prSet presAssocID="{3A005CEF-33FC-4236-8A28-795D53C758E8}" presName="vert1" presStyleCnt="0"/>
      <dgm:spPr/>
    </dgm:pt>
    <dgm:pt modelId="{F32CB175-F003-427F-A5AB-E395FE686089}" type="pres">
      <dgm:prSet presAssocID="{E34680D4-5E6D-4476-95EC-4B2BABB8AD82}" presName="thickLine" presStyleLbl="alignNode1" presStyleIdx="4" presStyleCnt="6"/>
      <dgm:spPr/>
    </dgm:pt>
    <dgm:pt modelId="{57835E0F-C21F-4BDE-B306-F2564BC5B9D8}" type="pres">
      <dgm:prSet presAssocID="{E34680D4-5E6D-4476-95EC-4B2BABB8AD82}" presName="horz1" presStyleCnt="0"/>
      <dgm:spPr/>
    </dgm:pt>
    <dgm:pt modelId="{7B2EF2EF-269C-4A72-915C-17EEE03CD3F4}" type="pres">
      <dgm:prSet presAssocID="{E34680D4-5E6D-4476-95EC-4B2BABB8AD82}" presName="tx1" presStyleLbl="revTx" presStyleIdx="4" presStyleCnt="6"/>
      <dgm:spPr/>
    </dgm:pt>
    <dgm:pt modelId="{AABEB0D7-DDF8-4E59-AFB3-A76082E9ABB1}" type="pres">
      <dgm:prSet presAssocID="{E34680D4-5E6D-4476-95EC-4B2BABB8AD82}" presName="vert1" presStyleCnt="0"/>
      <dgm:spPr/>
    </dgm:pt>
    <dgm:pt modelId="{2B5F4BDB-9BF5-40C6-80E4-073EDA63E947}" type="pres">
      <dgm:prSet presAssocID="{C37F5371-6EFF-4F03-89C8-6A0788FEFC79}" presName="thickLine" presStyleLbl="alignNode1" presStyleIdx="5" presStyleCnt="6"/>
      <dgm:spPr/>
    </dgm:pt>
    <dgm:pt modelId="{017A2518-381F-45EC-BCD6-53765A49B97E}" type="pres">
      <dgm:prSet presAssocID="{C37F5371-6EFF-4F03-89C8-6A0788FEFC79}" presName="horz1" presStyleCnt="0"/>
      <dgm:spPr/>
    </dgm:pt>
    <dgm:pt modelId="{B4022127-DE10-4251-841C-9C85B1D346DE}" type="pres">
      <dgm:prSet presAssocID="{C37F5371-6EFF-4F03-89C8-6A0788FEFC79}" presName="tx1" presStyleLbl="revTx" presStyleIdx="5" presStyleCnt="6"/>
      <dgm:spPr/>
    </dgm:pt>
    <dgm:pt modelId="{B22F3B03-E682-4B63-BA13-2D313BC477AE}" type="pres">
      <dgm:prSet presAssocID="{C37F5371-6EFF-4F03-89C8-6A0788FEFC79}" presName="vert1" presStyleCnt="0"/>
      <dgm:spPr/>
    </dgm:pt>
  </dgm:ptLst>
  <dgm:cxnLst>
    <dgm:cxn modelId="{51303E3B-1F86-43F0-90A1-18E6005CD3E5}" type="presOf" srcId="{E34680D4-5E6D-4476-95EC-4B2BABB8AD82}" destId="{7B2EF2EF-269C-4A72-915C-17EEE03CD3F4}" srcOrd="0" destOrd="0" presId="urn:microsoft.com/office/officeart/2008/layout/LinedList"/>
    <dgm:cxn modelId="{3B049463-E6F5-4FBE-A56C-6219602189FD}" srcId="{B0FCCA11-235F-4F0D-A2F5-AFDF89918132}" destId="{553504F4-8184-4866-9C42-B31C32D7D461}" srcOrd="1" destOrd="0" parTransId="{7C20D6E0-9337-4154-935C-4E1A567A0375}" sibTransId="{5BB98079-AFDB-4980-9CBE-152CB6A1BB5A}"/>
    <dgm:cxn modelId="{CBAB4F67-87A0-4F8A-9F52-9CD6E3A091AE}" type="presOf" srcId="{553504F4-8184-4866-9C42-B31C32D7D461}" destId="{A77BF335-685D-4A22-ADB4-3EF8694D9BEB}" srcOrd="0" destOrd="0" presId="urn:microsoft.com/office/officeart/2008/layout/LinedList"/>
    <dgm:cxn modelId="{5320446B-1585-488C-8723-67372DF6C492}" srcId="{B0FCCA11-235F-4F0D-A2F5-AFDF89918132}" destId="{9E9E65AC-0FB9-4C0F-9A35-B5F7F52096CB}" srcOrd="2" destOrd="0" parTransId="{41F7A6C0-19A6-4332-AEE4-4A836B404BC3}" sibTransId="{D62458B6-43AC-4089-937F-850EE5793A4E}"/>
    <dgm:cxn modelId="{12DBA757-4A77-4FE1-90E6-B5F861AB2A0F}" type="presOf" srcId="{360FB7B2-6126-4461-B1CE-C949780E1386}" destId="{CA3D767C-C454-4C36-A4A8-179D0A6DAD98}" srcOrd="0" destOrd="0" presId="urn:microsoft.com/office/officeart/2008/layout/LinedList"/>
    <dgm:cxn modelId="{171DD188-0245-4CBF-B2BC-24AF8742081E}" type="presOf" srcId="{3A005CEF-33FC-4236-8A28-795D53C758E8}" destId="{72B2F06F-AD55-4763-B062-1C99550B07BD}" srcOrd="0" destOrd="0" presId="urn:microsoft.com/office/officeart/2008/layout/LinedList"/>
    <dgm:cxn modelId="{C52B209A-C1D8-4A2F-A54B-2E728BED63E1}" type="presOf" srcId="{9E9E65AC-0FB9-4C0F-9A35-B5F7F52096CB}" destId="{3037357A-4A28-4CB7-ABA6-CDC66B4E94D1}" srcOrd="0" destOrd="0" presId="urn:microsoft.com/office/officeart/2008/layout/LinedList"/>
    <dgm:cxn modelId="{7E8A6EB5-BD21-4A5B-BBBD-494A4EF99943}" srcId="{B0FCCA11-235F-4F0D-A2F5-AFDF89918132}" destId="{3A005CEF-33FC-4236-8A28-795D53C758E8}" srcOrd="3" destOrd="0" parTransId="{54F7A6F0-E606-481E-ADE2-F0DBBDCA8BCB}" sibTransId="{1EAB74CC-79BD-4995-96BF-282EE04475C9}"/>
    <dgm:cxn modelId="{9DF1ACB5-6DB5-4A87-8DA3-DB7FC27218F2}" type="presOf" srcId="{C37F5371-6EFF-4F03-89C8-6A0788FEFC79}" destId="{B4022127-DE10-4251-841C-9C85B1D346DE}" srcOrd="0" destOrd="0" presId="urn:microsoft.com/office/officeart/2008/layout/LinedList"/>
    <dgm:cxn modelId="{D3C784D0-C709-425F-9AC5-56BC3F726F3C}" srcId="{B0FCCA11-235F-4F0D-A2F5-AFDF89918132}" destId="{C37F5371-6EFF-4F03-89C8-6A0788FEFC79}" srcOrd="5" destOrd="0" parTransId="{0A9B4922-6E3F-4251-A331-14E22133893C}" sibTransId="{DB923312-A844-4147-B70B-FC48D2F4731C}"/>
    <dgm:cxn modelId="{B32685DB-66EA-45D7-9378-CF756CF8FDCB}" srcId="{B0FCCA11-235F-4F0D-A2F5-AFDF89918132}" destId="{360FB7B2-6126-4461-B1CE-C949780E1386}" srcOrd="0" destOrd="0" parTransId="{0D4F0BA8-4EDD-4032-970C-F8E5676E3B27}" sibTransId="{B036DA53-4E9E-40B1-B9DC-52528DEB521A}"/>
    <dgm:cxn modelId="{49A3BBE1-7E8C-4A4A-B300-08D684DF03C2}" type="presOf" srcId="{B0FCCA11-235F-4F0D-A2F5-AFDF89918132}" destId="{18B2F9B2-5F8B-4022-8CF9-1BE6D7773120}" srcOrd="0" destOrd="0" presId="urn:microsoft.com/office/officeart/2008/layout/LinedList"/>
    <dgm:cxn modelId="{1B68C4F4-5393-4B0E-91DA-A431B019655E}" srcId="{B0FCCA11-235F-4F0D-A2F5-AFDF89918132}" destId="{E34680D4-5E6D-4476-95EC-4B2BABB8AD82}" srcOrd="4" destOrd="0" parTransId="{B9CEC46C-3B28-492F-97F4-3B4D21691056}" sibTransId="{4DA5BCF3-768E-426C-9EF2-79626E61235B}"/>
    <dgm:cxn modelId="{4FEE69B2-5483-45BD-B0E5-1E7F3ABC5D85}" type="presParOf" srcId="{18B2F9B2-5F8B-4022-8CF9-1BE6D7773120}" destId="{4F98F7ED-DCD5-4B29-AB3D-63F6ADC282EB}" srcOrd="0" destOrd="0" presId="urn:microsoft.com/office/officeart/2008/layout/LinedList"/>
    <dgm:cxn modelId="{F8433A67-382F-4F71-9279-A498AF54D218}" type="presParOf" srcId="{18B2F9B2-5F8B-4022-8CF9-1BE6D7773120}" destId="{D84C164E-6D98-45C5-B532-FEC90C3A85E4}" srcOrd="1" destOrd="0" presId="urn:microsoft.com/office/officeart/2008/layout/LinedList"/>
    <dgm:cxn modelId="{8D0E58F8-3504-4973-961B-FF1589BC31A1}" type="presParOf" srcId="{D84C164E-6D98-45C5-B532-FEC90C3A85E4}" destId="{CA3D767C-C454-4C36-A4A8-179D0A6DAD98}" srcOrd="0" destOrd="0" presId="urn:microsoft.com/office/officeart/2008/layout/LinedList"/>
    <dgm:cxn modelId="{84759BFB-FA91-4D98-8BFC-F6D2161B44EA}" type="presParOf" srcId="{D84C164E-6D98-45C5-B532-FEC90C3A85E4}" destId="{2E8C3DAD-C874-4661-9806-36A2A55312F0}" srcOrd="1" destOrd="0" presId="urn:microsoft.com/office/officeart/2008/layout/LinedList"/>
    <dgm:cxn modelId="{7786FEB7-B1A9-49ED-BAF4-5D41DB95A20A}" type="presParOf" srcId="{18B2F9B2-5F8B-4022-8CF9-1BE6D7773120}" destId="{EC6ACA7A-6C2D-4BC6-B842-24437792AD28}" srcOrd="2" destOrd="0" presId="urn:microsoft.com/office/officeart/2008/layout/LinedList"/>
    <dgm:cxn modelId="{F4B298DD-E0B5-4C65-A1F5-AC8A55B40A18}" type="presParOf" srcId="{18B2F9B2-5F8B-4022-8CF9-1BE6D7773120}" destId="{62AADBDC-6D9B-4CF3-8B18-879F88C57911}" srcOrd="3" destOrd="0" presId="urn:microsoft.com/office/officeart/2008/layout/LinedList"/>
    <dgm:cxn modelId="{CC69C450-43F7-4389-B34E-D280D982D3CD}" type="presParOf" srcId="{62AADBDC-6D9B-4CF3-8B18-879F88C57911}" destId="{A77BF335-685D-4A22-ADB4-3EF8694D9BEB}" srcOrd="0" destOrd="0" presId="urn:microsoft.com/office/officeart/2008/layout/LinedList"/>
    <dgm:cxn modelId="{37673840-88FD-4C8D-8B53-0801A5DD0D2C}" type="presParOf" srcId="{62AADBDC-6D9B-4CF3-8B18-879F88C57911}" destId="{1A29E6F4-05D1-4AED-A45A-A814F19A69FF}" srcOrd="1" destOrd="0" presId="urn:microsoft.com/office/officeart/2008/layout/LinedList"/>
    <dgm:cxn modelId="{F575CA93-641F-4A1C-BDEE-B30D981A645B}" type="presParOf" srcId="{18B2F9B2-5F8B-4022-8CF9-1BE6D7773120}" destId="{93A11A68-6C13-4007-A2C8-7BD26724F157}" srcOrd="4" destOrd="0" presId="urn:microsoft.com/office/officeart/2008/layout/LinedList"/>
    <dgm:cxn modelId="{D36D5F13-2468-4B8B-92FC-8E8633F09B09}" type="presParOf" srcId="{18B2F9B2-5F8B-4022-8CF9-1BE6D7773120}" destId="{290CB3D5-0074-4EC7-8989-5841426575B4}" srcOrd="5" destOrd="0" presId="urn:microsoft.com/office/officeart/2008/layout/LinedList"/>
    <dgm:cxn modelId="{06F4D8CE-045A-47B4-BA55-10B6428CCB89}" type="presParOf" srcId="{290CB3D5-0074-4EC7-8989-5841426575B4}" destId="{3037357A-4A28-4CB7-ABA6-CDC66B4E94D1}" srcOrd="0" destOrd="0" presId="urn:microsoft.com/office/officeart/2008/layout/LinedList"/>
    <dgm:cxn modelId="{CEAC8AE2-67B4-49EB-8287-8E7C8CA4FC15}" type="presParOf" srcId="{290CB3D5-0074-4EC7-8989-5841426575B4}" destId="{C6D800C5-341C-41BF-AFEB-CC0C398A9EDC}" srcOrd="1" destOrd="0" presId="urn:microsoft.com/office/officeart/2008/layout/LinedList"/>
    <dgm:cxn modelId="{4D25614E-7CD1-4C3B-96B6-83115A0E3EF1}" type="presParOf" srcId="{18B2F9B2-5F8B-4022-8CF9-1BE6D7773120}" destId="{591CA3E1-ADF7-417A-B706-32D634FB6FEC}" srcOrd="6" destOrd="0" presId="urn:microsoft.com/office/officeart/2008/layout/LinedList"/>
    <dgm:cxn modelId="{EC734F97-476C-4220-A4E2-AA725FA73C40}" type="presParOf" srcId="{18B2F9B2-5F8B-4022-8CF9-1BE6D7773120}" destId="{AC373D99-65AE-4B6F-B97A-F8D7338DB30E}" srcOrd="7" destOrd="0" presId="urn:microsoft.com/office/officeart/2008/layout/LinedList"/>
    <dgm:cxn modelId="{D3558FA0-E580-45B2-AACC-2E1AA1EF88DB}" type="presParOf" srcId="{AC373D99-65AE-4B6F-B97A-F8D7338DB30E}" destId="{72B2F06F-AD55-4763-B062-1C99550B07BD}" srcOrd="0" destOrd="0" presId="urn:microsoft.com/office/officeart/2008/layout/LinedList"/>
    <dgm:cxn modelId="{D54735E6-E847-4EFE-BA56-02E65A7E5FA5}" type="presParOf" srcId="{AC373D99-65AE-4B6F-B97A-F8D7338DB30E}" destId="{767CA309-575C-41FD-90A3-54B5349B5C39}" srcOrd="1" destOrd="0" presId="urn:microsoft.com/office/officeart/2008/layout/LinedList"/>
    <dgm:cxn modelId="{DA096F04-9B8C-4FEC-B67C-E2A5E3825650}" type="presParOf" srcId="{18B2F9B2-5F8B-4022-8CF9-1BE6D7773120}" destId="{F32CB175-F003-427F-A5AB-E395FE686089}" srcOrd="8" destOrd="0" presId="urn:microsoft.com/office/officeart/2008/layout/LinedList"/>
    <dgm:cxn modelId="{BE49B4AF-7DBA-4297-B3D7-26465B8D0346}" type="presParOf" srcId="{18B2F9B2-5F8B-4022-8CF9-1BE6D7773120}" destId="{57835E0F-C21F-4BDE-B306-F2564BC5B9D8}" srcOrd="9" destOrd="0" presId="urn:microsoft.com/office/officeart/2008/layout/LinedList"/>
    <dgm:cxn modelId="{8B46D0B3-E8FE-4821-865D-280E219B35FE}" type="presParOf" srcId="{57835E0F-C21F-4BDE-B306-F2564BC5B9D8}" destId="{7B2EF2EF-269C-4A72-915C-17EEE03CD3F4}" srcOrd="0" destOrd="0" presId="urn:microsoft.com/office/officeart/2008/layout/LinedList"/>
    <dgm:cxn modelId="{826A47D3-0161-4C89-B561-9930E08AE612}" type="presParOf" srcId="{57835E0F-C21F-4BDE-B306-F2564BC5B9D8}" destId="{AABEB0D7-DDF8-4E59-AFB3-A76082E9ABB1}" srcOrd="1" destOrd="0" presId="urn:microsoft.com/office/officeart/2008/layout/LinedList"/>
    <dgm:cxn modelId="{70A41061-932A-4346-9D50-479E17D950A5}" type="presParOf" srcId="{18B2F9B2-5F8B-4022-8CF9-1BE6D7773120}" destId="{2B5F4BDB-9BF5-40C6-80E4-073EDA63E947}" srcOrd="10" destOrd="0" presId="urn:microsoft.com/office/officeart/2008/layout/LinedList"/>
    <dgm:cxn modelId="{2C1642C9-B196-49D5-ACC7-AD96612CF6E2}" type="presParOf" srcId="{18B2F9B2-5F8B-4022-8CF9-1BE6D7773120}" destId="{017A2518-381F-45EC-BCD6-53765A49B97E}" srcOrd="11" destOrd="0" presId="urn:microsoft.com/office/officeart/2008/layout/LinedList"/>
    <dgm:cxn modelId="{94CAB34D-D9B9-4400-A4B6-EEC6C3735D86}" type="presParOf" srcId="{017A2518-381F-45EC-BCD6-53765A49B97E}" destId="{B4022127-DE10-4251-841C-9C85B1D346DE}" srcOrd="0" destOrd="0" presId="urn:microsoft.com/office/officeart/2008/layout/LinedList"/>
    <dgm:cxn modelId="{20678FB2-7FD7-492E-83AE-C827779CE5FD}" type="presParOf" srcId="{017A2518-381F-45EC-BCD6-53765A49B97E}" destId="{B22F3B03-E682-4B63-BA13-2D313BC477A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BF9281-2555-401C-997D-CCB5ECBB435A}">
      <dsp:nvSpPr>
        <dsp:cNvPr id="0" name=""/>
        <dsp:cNvSpPr/>
      </dsp:nvSpPr>
      <dsp:spPr>
        <a:xfrm>
          <a:off x="600095" y="570738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F450BB-8844-4491-AE94-12DB45507E54}">
      <dsp:nvSpPr>
        <dsp:cNvPr id="0" name=""/>
        <dsp:cNvSpPr/>
      </dsp:nvSpPr>
      <dsp:spPr>
        <a:xfrm>
          <a:off x="980345" y="950988"/>
          <a:ext cx="1023750" cy="1023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E5B00A-CB68-4834-91A6-7412E53C5C9F}">
      <dsp:nvSpPr>
        <dsp:cNvPr id="0" name=""/>
        <dsp:cNvSpPr/>
      </dsp:nvSpPr>
      <dsp:spPr>
        <a:xfrm>
          <a:off x="29720" y="2910739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dirty="0"/>
            <a:t>Login/Register Module</a:t>
          </a:r>
        </a:p>
      </dsp:txBody>
      <dsp:txXfrm>
        <a:off x="29720" y="2910739"/>
        <a:ext cx="2925000" cy="720000"/>
      </dsp:txXfrm>
    </dsp:sp>
    <dsp:sp modelId="{7C3ACE86-F7CC-467F-ABB3-8062C6CB34BC}">
      <dsp:nvSpPr>
        <dsp:cNvPr id="0" name=""/>
        <dsp:cNvSpPr/>
      </dsp:nvSpPr>
      <dsp:spPr>
        <a:xfrm>
          <a:off x="4036970" y="570738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2186B0-5A99-4EDB-A0B4-5682AE325761}">
      <dsp:nvSpPr>
        <dsp:cNvPr id="0" name=""/>
        <dsp:cNvSpPr/>
      </dsp:nvSpPr>
      <dsp:spPr>
        <a:xfrm>
          <a:off x="4417220" y="950988"/>
          <a:ext cx="1023750" cy="1023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0223C6-D443-40D0-B698-BC2D367124C7}">
      <dsp:nvSpPr>
        <dsp:cNvPr id="0" name=""/>
        <dsp:cNvSpPr/>
      </dsp:nvSpPr>
      <dsp:spPr>
        <a:xfrm>
          <a:off x="3466595" y="2910739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dirty="0"/>
            <a:t>Dashboard Module</a:t>
          </a:r>
        </a:p>
      </dsp:txBody>
      <dsp:txXfrm>
        <a:off x="3466595" y="2910739"/>
        <a:ext cx="2925000" cy="720000"/>
      </dsp:txXfrm>
    </dsp:sp>
    <dsp:sp modelId="{F1E07A60-AD80-4056-A98F-2D6E7D2A850F}">
      <dsp:nvSpPr>
        <dsp:cNvPr id="0" name=""/>
        <dsp:cNvSpPr/>
      </dsp:nvSpPr>
      <dsp:spPr>
        <a:xfrm>
          <a:off x="7473845" y="570738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FC7545-8CFD-492A-B6D0-34A178CEBFE0}">
      <dsp:nvSpPr>
        <dsp:cNvPr id="0" name=""/>
        <dsp:cNvSpPr/>
      </dsp:nvSpPr>
      <dsp:spPr>
        <a:xfrm>
          <a:off x="7854095" y="950988"/>
          <a:ext cx="1023750" cy="1023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2FF847-CBB4-4304-9EB1-F94EBBCC83D5}">
      <dsp:nvSpPr>
        <dsp:cNvPr id="0" name=""/>
        <dsp:cNvSpPr/>
      </dsp:nvSpPr>
      <dsp:spPr>
        <a:xfrm>
          <a:off x="6903470" y="2910739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 dirty="0"/>
            <a:t>Email Details Module</a:t>
          </a:r>
        </a:p>
      </dsp:txBody>
      <dsp:txXfrm>
        <a:off x="6903470" y="2910739"/>
        <a:ext cx="2925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98F7ED-DCD5-4B29-AB3D-63F6ADC282EB}">
      <dsp:nvSpPr>
        <dsp:cNvPr id="0" name=""/>
        <dsp:cNvSpPr/>
      </dsp:nvSpPr>
      <dsp:spPr>
        <a:xfrm>
          <a:off x="0" y="2569"/>
          <a:ext cx="599013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D767C-C454-4C36-A4A8-179D0A6DAD98}">
      <dsp:nvSpPr>
        <dsp:cNvPr id="0" name=""/>
        <dsp:cNvSpPr/>
      </dsp:nvSpPr>
      <dsp:spPr>
        <a:xfrm>
          <a:off x="0" y="2569"/>
          <a:ext cx="5990135" cy="8761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Auto generated email Id through random function in Java.</a:t>
          </a:r>
        </a:p>
      </dsp:txBody>
      <dsp:txXfrm>
        <a:off x="0" y="2569"/>
        <a:ext cx="5990135" cy="876152"/>
      </dsp:txXfrm>
    </dsp:sp>
    <dsp:sp modelId="{EC6ACA7A-6C2D-4BC6-B842-24437792AD28}">
      <dsp:nvSpPr>
        <dsp:cNvPr id="0" name=""/>
        <dsp:cNvSpPr/>
      </dsp:nvSpPr>
      <dsp:spPr>
        <a:xfrm>
          <a:off x="0" y="878721"/>
          <a:ext cx="5990135" cy="0"/>
        </a:xfrm>
        <a:prstGeom prst="line">
          <a:avLst/>
        </a:prstGeom>
        <a:solidFill>
          <a:schemeClr val="accent2">
            <a:hueOff val="-1484934"/>
            <a:satOff val="484"/>
            <a:lumOff val="-431"/>
            <a:alphaOff val="0"/>
          </a:schemeClr>
        </a:solidFill>
        <a:ln w="13970" cap="flat" cmpd="sng" algn="ctr">
          <a:solidFill>
            <a:schemeClr val="accent2">
              <a:hueOff val="-1484934"/>
              <a:satOff val="484"/>
              <a:lumOff val="-43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7BF335-685D-4A22-ADB4-3EF8694D9BEB}">
      <dsp:nvSpPr>
        <dsp:cNvPr id="0" name=""/>
        <dsp:cNvSpPr/>
      </dsp:nvSpPr>
      <dsp:spPr>
        <a:xfrm>
          <a:off x="0" y="878721"/>
          <a:ext cx="5990135" cy="8761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User can search mail through receiver email id.</a:t>
          </a:r>
        </a:p>
      </dsp:txBody>
      <dsp:txXfrm>
        <a:off x="0" y="878721"/>
        <a:ext cx="5990135" cy="876152"/>
      </dsp:txXfrm>
    </dsp:sp>
    <dsp:sp modelId="{93A11A68-6C13-4007-A2C8-7BD26724F157}">
      <dsp:nvSpPr>
        <dsp:cNvPr id="0" name=""/>
        <dsp:cNvSpPr/>
      </dsp:nvSpPr>
      <dsp:spPr>
        <a:xfrm>
          <a:off x="0" y="1754874"/>
          <a:ext cx="5990135" cy="0"/>
        </a:xfrm>
        <a:prstGeom prst="line">
          <a:avLst/>
        </a:prstGeom>
        <a:solidFill>
          <a:schemeClr val="accent2">
            <a:hueOff val="-2969867"/>
            <a:satOff val="969"/>
            <a:lumOff val="-863"/>
            <a:alphaOff val="0"/>
          </a:schemeClr>
        </a:solidFill>
        <a:ln w="13970" cap="flat" cmpd="sng" algn="ctr">
          <a:solidFill>
            <a:schemeClr val="accent2">
              <a:hueOff val="-2969867"/>
              <a:satOff val="969"/>
              <a:lumOff val="-8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37357A-4A28-4CB7-ABA6-CDC66B4E94D1}">
      <dsp:nvSpPr>
        <dsp:cNvPr id="0" name=""/>
        <dsp:cNvSpPr/>
      </dsp:nvSpPr>
      <dsp:spPr>
        <a:xfrm>
          <a:off x="0" y="1754874"/>
          <a:ext cx="5990135" cy="8761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User Friendly GUI.</a:t>
          </a:r>
        </a:p>
      </dsp:txBody>
      <dsp:txXfrm>
        <a:off x="0" y="1754874"/>
        <a:ext cx="5990135" cy="876152"/>
      </dsp:txXfrm>
    </dsp:sp>
    <dsp:sp modelId="{591CA3E1-ADF7-417A-B706-32D634FB6FEC}">
      <dsp:nvSpPr>
        <dsp:cNvPr id="0" name=""/>
        <dsp:cNvSpPr/>
      </dsp:nvSpPr>
      <dsp:spPr>
        <a:xfrm>
          <a:off x="0" y="2631027"/>
          <a:ext cx="5990135" cy="0"/>
        </a:xfrm>
        <a:prstGeom prst="line">
          <a:avLst/>
        </a:prstGeom>
        <a:solidFill>
          <a:schemeClr val="accent2">
            <a:hueOff val="-4454801"/>
            <a:satOff val="1453"/>
            <a:lumOff val="-1294"/>
            <a:alphaOff val="0"/>
          </a:schemeClr>
        </a:solidFill>
        <a:ln w="13970" cap="flat" cmpd="sng" algn="ctr">
          <a:solidFill>
            <a:schemeClr val="accent2">
              <a:hueOff val="-4454801"/>
              <a:satOff val="1453"/>
              <a:lumOff val="-1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B2F06F-AD55-4763-B062-1C99550B07BD}">
      <dsp:nvSpPr>
        <dsp:cNvPr id="0" name=""/>
        <dsp:cNvSpPr/>
      </dsp:nvSpPr>
      <dsp:spPr>
        <a:xfrm>
          <a:off x="0" y="2631027"/>
          <a:ext cx="5990135" cy="8761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User can easily reply to any mail.</a:t>
          </a:r>
        </a:p>
      </dsp:txBody>
      <dsp:txXfrm>
        <a:off x="0" y="2631027"/>
        <a:ext cx="5990135" cy="876152"/>
      </dsp:txXfrm>
    </dsp:sp>
    <dsp:sp modelId="{F32CB175-F003-427F-A5AB-E395FE686089}">
      <dsp:nvSpPr>
        <dsp:cNvPr id="0" name=""/>
        <dsp:cNvSpPr/>
      </dsp:nvSpPr>
      <dsp:spPr>
        <a:xfrm>
          <a:off x="0" y="3507179"/>
          <a:ext cx="5990135" cy="0"/>
        </a:xfrm>
        <a:prstGeom prst="line">
          <a:avLst/>
        </a:prstGeom>
        <a:solidFill>
          <a:schemeClr val="accent2">
            <a:hueOff val="-5939734"/>
            <a:satOff val="1938"/>
            <a:lumOff val="-1726"/>
            <a:alphaOff val="0"/>
          </a:schemeClr>
        </a:solidFill>
        <a:ln w="13970" cap="flat" cmpd="sng" algn="ctr">
          <a:solidFill>
            <a:schemeClr val="accent2">
              <a:hueOff val="-5939734"/>
              <a:satOff val="1938"/>
              <a:lumOff val="-17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2EF2EF-269C-4A72-915C-17EEE03CD3F4}">
      <dsp:nvSpPr>
        <dsp:cNvPr id="0" name=""/>
        <dsp:cNvSpPr/>
      </dsp:nvSpPr>
      <dsp:spPr>
        <a:xfrm>
          <a:off x="0" y="3507179"/>
          <a:ext cx="5990135" cy="8761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User can delete the unnecessary email in Inbox and Sent box.</a:t>
          </a:r>
        </a:p>
      </dsp:txBody>
      <dsp:txXfrm>
        <a:off x="0" y="3507179"/>
        <a:ext cx="5990135" cy="876152"/>
      </dsp:txXfrm>
    </dsp:sp>
    <dsp:sp modelId="{2B5F4BDB-9BF5-40C6-80E4-073EDA63E947}">
      <dsp:nvSpPr>
        <dsp:cNvPr id="0" name=""/>
        <dsp:cNvSpPr/>
      </dsp:nvSpPr>
      <dsp:spPr>
        <a:xfrm>
          <a:off x="0" y="4383332"/>
          <a:ext cx="5990135" cy="0"/>
        </a:xfrm>
        <a:prstGeom prst="line">
          <a:avLst/>
        </a:prstGeom>
        <a:solidFill>
          <a:schemeClr val="accent2">
            <a:hueOff val="-7424668"/>
            <a:satOff val="2422"/>
            <a:lumOff val="-2157"/>
            <a:alphaOff val="0"/>
          </a:schemeClr>
        </a:solidFill>
        <a:ln w="13970" cap="flat" cmpd="sng" algn="ctr">
          <a:solidFill>
            <a:schemeClr val="accent2">
              <a:hueOff val="-7424668"/>
              <a:satOff val="2422"/>
              <a:lumOff val="-215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022127-DE10-4251-841C-9C85B1D346DE}">
      <dsp:nvSpPr>
        <dsp:cNvPr id="0" name=""/>
        <dsp:cNvSpPr/>
      </dsp:nvSpPr>
      <dsp:spPr>
        <a:xfrm>
          <a:off x="0" y="4383332"/>
          <a:ext cx="5990135" cy="8761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User can update the password.</a:t>
          </a:r>
        </a:p>
      </dsp:txBody>
      <dsp:txXfrm>
        <a:off x="0" y="4383332"/>
        <a:ext cx="5990135" cy="876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8176FF-F5B4-4D45-8779-9F0F455743E8}" type="datetimeFigureOut">
              <a:rPr lang="en-US" smtClean="0"/>
              <a:t>3/1/2022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F7FBCA-4BE8-4FB5-91BD-69C6AC6BDB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236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60ADF3C0-B1FB-42DC-B478-AF84C3CE5C3C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DA58D-CE36-42FB-A681-D4975774D88C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5E26B-855B-4DB6-BFA6-A35E4D51FCF3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EDD5F4-8AF8-46B9-B655-FECF27EF63FD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19408-9C27-42D0-A3E3-2484768A8F22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9DC33F-8D7B-46CC-9F59-1A17976147CE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82513A-523B-4CD2-9C8B-D457F28F4ABD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548E7-81A7-49BE-B31E-01672C55CDBE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8A03C-BA82-4F79-A730-B582D55F1D51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17FC7-A8BD-4D51-8A8C-57C129BB2ED5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B8F2-452F-47BB-A0B0-A22052EA7BBF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EA4FA73F-E3AE-4666-833E-DAC3CC7447FA}" type="datetime1">
              <a:rPr lang="en-US" smtClean="0"/>
              <a:t>3/1/2022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EFBB176-B6C1-4B5A-AADA-F930947E0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2040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18CDC34-0F26-409D-B10F-578D4DCC4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E48B8D-7A59-42A4-A61B-B66E6063D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4183" y="5181600"/>
            <a:ext cx="10156435" cy="1076324"/>
          </a:xfrm>
        </p:spPr>
        <p:txBody>
          <a:bodyPr>
            <a:normAutofit/>
          </a:bodyPr>
          <a:lstStyle/>
          <a:p>
            <a:r>
              <a:rPr lang="en-US" sz="5400" dirty="0"/>
              <a:t>Email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871044-9D2C-42D1-8B31-E3D6F11C60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1802" y="6257924"/>
            <a:ext cx="4923218" cy="536576"/>
          </a:xfrm>
        </p:spPr>
        <p:txBody>
          <a:bodyPr>
            <a:normAutofit fontScale="55000" lnSpcReduction="20000"/>
          </a:bodyPr>
          <a:lstStyle/>
          <a:p>
            <a:r>
              <a:rPr lang="en-US" sz="3200" dirty="0"/>
              <a:t>Priyanka Patil (6522)</a:t>
            </a:r>
            <a:r>
              <a:rPr lang="en-US" sz="1600" dirty="0"/>
              <a:t>													</a:t>
            </a:r>
          </a:p>
        </p:txBody>
      </p:sp>
      <p:pic>
        <p:nvPicPr>
          <p:cNvPr id="5" name="Picture 4" descr="close up of pages of a book">
            <a:extLst>
              <a:ext uri="{FF2B5EF4-FFF2-40B4-BE49-F238E27FC236}">
                <a16:creationId xmlns:a16="http://schemas.microsoft.com/office/drawing/2014/main" id="{E8B6E499-B9AF-4C9F-9B5A-1EFCE8B402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40" r="9545"/>
          <a:stretch/>
        </p:blipFill>
        <p:spPr>
          <a:xfrm>
            <a:off x="1473763" y="566845"/>
            <a:ext cx="3669415" cy="445930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D31D78-FD17-41B4-8372-9803F1765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3448" y="1276800"/>
            <a:ext cx="5159327" cy="24248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8D60FE9-7B4F-4E4B-96B9-8F9F91BD5C62}"/>
              </a:ext>
            </a:extLst>
          </p:cNvPr>
          <p:cNvSpPr txBox="1"/>
          <p:nvPr/>
        </p:nvSpPr>
        <p:spPr>
          <a:xfrm>
            <a:off x="6887576" y="3637666"/>
            <a:ext cx="2481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2060"/>
                </a:solidFill>
              </a:rPr>
              <a:t>Batch – 2022 Pune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97C5977-EA87-4B62-AE36-426C10EE47EB}"/>
              </a:ext>
            </a:extLst>
          </p:cNvPr>
          <p:cNvSpPr txBox="1">
            <a:spLocks/>
          </p:cNvSpPr>
          <p:nvPr/>
        </p:nvSpPr>
        <p:spPr>
          <a:xfrm>
            <a:off x="8313112" y="5640352"/>
            <a:ext cx="3516028" cy="536576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600" dirty="0"/>
              <a:t>Under the Guidance of</a:t>
            </a:r>
          </a:p>
          <a:p>
            <a:pPr algn="r"/>
            <a:r>
              <a:rPr lang="en-US" sz="9600" dirty="0"/>
              <a:t>Chittaranjan Ghosh	</a:t>
            </a:r>
            <a:r>
              <a:rPr lang="en-US" sz="1600" dirty="0"/>
              <a:t>												</a:t>
            </a:r>
          </a:p>
        </p:txBody>
      </p:sp>
    </p:spTree>
    <p:extLst>
      <p:ext uri="{BB962C8B-B14F-4D97-AF65-F5344CB8AC3E}">
        <p14:creationId xmlns:p14="http://schemas.microsoft.com/office/powerpoint/2010/main" val="3226644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8CAA2-73EF-467F-9062-266BEA0E8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938" y="4423032"/>
            <a:ext cx="9692640" cy="1325562"/>
          </a:xfrm>
        </p:spPr>
        <p:txBody>
          <a:bodyPr/>
          <a:lstStyle/>
          <a:p>
            <a:r>
              <a:rPr lang="en-US" dirty="0"/>
              <a:t>Registration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520E927-2144-465E-BCFD-45BD7592697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490085" y="409257"/>
            <a:ext cx="6026150" cy="603948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989221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8CAA2-73EF-467F-9062-266BEA0E8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1140" y="4833704"/>
            <a:ext cx="4520860" cy="1325562"/>
          </a:xfrm>
        </p:spPr>
        <p:txBody>
          <a:bodyPr/>
          <a:lstStyle/>
          <a:p>
            <a:r>
              <a:rPr lang="en-US" dirty="0"/>
              <a:t>Email</a:t>
            </a:r>
            <a:br>
              <a:rPr lang="en-US" dirty="0"/>
            </a:br>
            <a:r>
              <a:rPr lang="en-US" dirty="0"/>
              <a:t>Dashboard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0E001C3-C9C8-4143-A6E0-951AC483162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72440" y="1087120"/>
            <a:ext cx="6781800" cy="53159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90641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8CAA2-73EF-467F-9062-266BEA0E8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449" y="4665196"/>
            <a:ext cx="2863087" cy="1325562"/>
          </a:xfrm>
        </p:spPr>
        <p:txBody>
          <a:bodyPr/>
          <a:lstStyle/>
          <a:p>
            <a:r>
              <a:rPr lang="en-US" dirty="0"/>
              <a:t>Compose</a:t>
            </a:r>
            <a:br>
              <a:rPr lang="en-US" dirty="0"/>
            </a:br>
            <a:r>
              <a:rPr lang="en-US" dirty="0"/>
              <a:t>Email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3F2323B-EB78-4831-925A-65FD1ECF66F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478054" y="472607"/>
            <a:ext cx="6026150" cy="60667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56674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8CAA2-73EF-467F-9062-266BEA0E8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1140" y="4833704"/>
            <a:ext cx="4520860" cy="1325562"/>
          </a:xfrm>
        </p:spPr>
        <p:txBody>
          <a:bodyPr/>
          <a:lstStyle/>
          <a:p>
            <a:r>
              <a:rPr lang="en-US" dirty="0"/>
              <a:t>Email</a:t>
            </a:r>
            <a:br>
              <a:rPr lang="en-US" dirty="0"/>
            </a:br>
            <a:r>
              <a:rPr lang="en-US" dirty="0"/>
              <a:t>Details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F4E3A39-1016-4639-866B-78268CC4197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39156" y="518528"/>
            <a:ext cx="6026150" cy="60744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54296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8CAA2-73EF-467F-9062-266BEA0E8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073" y="4167452"/>
            <a:ext cx="2863087" cy="1325562"/>
          </a:xfrm>
        </p:spPr>
        <p:txBody>
          <a:bodyPr/>
          <a:lstStyle/>
          <a:p>
            <a:r>
              <a:rPr lang="en-US" dirty="0"/>
              <a:t>Reply</a:t>
            </a:r>
            <a:br>
              <a:rPr lang="en-US" dirty="0"/>
            </a:br>
            <a:r>
              <a:rPr lang="en-US" dirty="0"/>
              <a:t>Email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3B25A94-E79A-4151-B781-36C467E962F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141704" y="405765"/>
            <a:ext cx="6026150" cy="604647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70564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1FFDA05-9640-4040-B33E-D46FD0443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Text, whiteboard&#10;&#10;Description automatically generated">
            <a:extLst>
              <a:ext uri="{FF2B5EF4-FFF2-40B4-BE49-F238E27FC236}">
                <a16:creationId xmlns:a16="http://schemas.microsoft.com/office/drawing/2014/main" id="{0AB9F0DD-EB41-4893-9019-7EAC81B977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1" r="2855" b="1"/>
          <a:stretch/>
        </p:blipFill>
        <p:spPr>
          <a:xfrm>
            <a:off x="1617065" y="1337921"/>
            <a:ext cx="8412460" cy="47261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0756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8C3FF-3E1B-42E4-A783-4436CC6C7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0464" y="539087"/>
            <a:ext cx="4534047" cy="1584895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pic>
        <p:nvPicPr>
          <p:cNvPr id="5" name="Picture 4" descr="A picture containing furniture, seat&#10;&#10;Description automatically generated">
            <a:extLst>
              <a:ext uri="{FF2B5EF4-FFF2-40B4-BE49-F238E27FC236}">
                <a16:creationId xmlns:a16="http://schemas.microsoft.com/office/drawing/2014/main" id="{35D2926D-C712-41D0-9650-DAABD4D500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28"/>
          <a:stretch/>
        </p:blipFill>
        <p:spPr>
          <a:xfrm>
            <a:off x="20" y="10"/>
            <a:ext cx="6094799" cy="6857990"/>
          </a:xfrm>
          <a:prstGeom prst="rect">
            <a:avLst/>
          </a:prstGeom>
        </p:spPr>
      </p:pic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2449CD0-7BAC-497E-9E1F-B6B59D051C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463" y="2438399"/>
            <a:ext cx="4572002" cy="3880514"/>
          </a:xfrm>
        </p:spPr>
        <p:txBody>
          <a:bodyPr>
            <a:normAutofit/>
          </a:bodyPr>
          <a:lstStyle/>
          <a:p>
            <a:pPr marR="367665" algn="just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Email Application is an app where user can manage their emails.</a:t>
            </a:r>
          </a:p>
          <a:p>
            <a:pPr marR="367665" algn="just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Through this app one can compose an email to another person as well as one can receive email from any user that has register to the application.</a:t>
            </a:r>
          </a:p>
          <a:p>
            <a:pPr marR="367665" algn="just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main objective of the email application is to track and monitor the emails through inbox.</a:t>
            </a:r>
          </a:p>
          <a:p>
            <a:pPr marR="367665" algn="just">
              <a:spcBef>
                <a:spcPts val="0"/>
              </a:spcBef>
              <a:spcAft>
                <a:spcPts val="0"/>
              </a:spcAft>
            </a:pP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525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9">
            <a:extLst>
              <a:ext uri="{FF2B5EF4-FFF2-40B4-BE49-F238E27FC236}">
                <a16:creationId xmlns:a16="http://schemas.microsoft.com/office/drawing/2014/main" id="{C68C397E-C9BC-4DE8-986D-204E427AD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876248C8-0720-48AB-91BA-5F530BB41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2209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698E1E-982A-42BA-B4A2-41191546E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1" y="365760"/>
            <a:ext cx="9858383" cy="13255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Modules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3BEDA7-D0B8-4802-8168-92452653B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EFF34B-7B1A-4F9D-8CEE-A40962BC7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63724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23" name="TextBox 3">
            <a:extLst>
              <a:ext uri="{FF2B5EF4-FFF2-40B4-BE49-F238E27FC236}">
                <a16:creationId xmlns:a16="http://schemas.microsoft.com/office/drawing/2014/main" id="{296D32ED-EC40-4247-91C5-054BD784E3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67568910"/>
              </p:ext>
            </p:extLst>
          </p:nvPr>
        </p:nvGraphicFramePr>
        <p:xfrm>
          <a:off x="1262063" y="2013055"/>
          <a:ext cx="9858191" cy="4201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9395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30B3D270-B19D-4DB8-BD3C-3E707485B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54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2673C1-C9C0-4E05-A69A-8A4A66A1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58" y="836023"/>
            <a:ext cx="2718788" cy="5183777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Features Of Application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9BDAF94-B52E-4307-B54C-EF413086F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1033954-4A40-45E7-97FD-69E6444BDE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8342544"/>
              </p:ext>
            </p:extLst>
          </p:nvPr>
        </p:nvGraphicFramePr>
        <p:xfrm>
          <a:off x="4658815" y="804672"/>
          <a:ext cx="5990136" cy="5262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4704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89077-C802-47A3-B8A1-2CAB25424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858" y="640081"/>
            <a:ext cx="5655429" cy="1606948"/>
          </a:xfrm>
        </p:spPr>
        <p:txBody>
          <a:bodyPr>
            <a:normAutofit/>
          </a:bodyPr>
          <a:lstStyle/>
          <a:p>
            <a:r>
              <a:rPr lang="en-US"/>
              <a:t>Technology Stack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5D09192-0DA7-40C7-9097-DA9C80E55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858" y="2560106"/>
            <a:ext cx="5655429" cy="3724805"/>
          </a:xfrm>
        </p:spPr>
        <p:txBody>
          <a:bodyPr>
            <a:normAutofit/>
          </a:bodyPr>
          <a:lstStyle/>
          <a:p>
            <a:r>
              <a:rPr lang="en-US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Front end: </a:t>
            </a:r>
            <a:r>
              <a:rPr lang="en-US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Java Swing.</a:t>
            </a:r>
          </a:p>
          <a:p>
            <a:r>
              <a:rPr lang="en-US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Back end</a:t>
            </a:r>
            <a:r>
              <a:rPr lang="en-US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MySQL and Core Java Concepts.</a:t>
            </a:r>
          </a:p>
          <a:p>
            <a:r>
              <a:rPr lang="en-US" b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Middleware/Server: </a:t>
            </a:r>
            <a:r>
              <a:rPr lang="en-US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MySQL</a:t>
            </a:r>
          </a:p>
          <a:p>
            <a:r>
              <a:rPr lang="en-US" b="1">
                <a:latin typeface="Times New Roman" panose="02020603050405020304" pitchFamily="18" charset="0"/>
                <a:ea typeface="Times New Roman" panose="02020603050405020304" pitchFamily="18" charset="0"/>
              </a:rPr>
              <a:t>Operating System: </a:t>
            </a:r>
            <a:r>
              <a:rPr lang="en-US">
                <a:latin typeface="Times New Roman" panose="02020603050405020304" pitchFamily="18" charset="0"/>
                <a:ea typeface="Times New Roman" panose="02020603050405020304" pitchFamily="18" charset="0"/>
              </a:rPr>
              <a:t>Windows </a:t>
            </a:r>
            <a:endParaRPr lang="en-US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A53059-D7B9-4249-ACFA-426AA0C68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2216" y="599768"/>
            <a:ext cx="3047841" cy="2566218"/>
          </a:xfrm>
          <a:prstGeom prst="rect">
            <a:avLst/>
          </a:prstGeom>
          <a:solidFill>
            <a:srgbClr val="FFFFFF"/>
          </a:solidFill>
          <a:ln w="1270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EE91623F-F582-4655-ADD2-864B86776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6164" y="822905"/>
            <a:ext cx="2119945" cy="211994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230AD75-6717-4566-9CA9-25308C059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2216" y="3688130"/>
            <a:ext cx="3047841" cy="2566218"/>
          </a:xfrm>
          <a:prstGeom prst="rect">
            <a:avLst/>
          </a:prstGeom>
          <a:solidFill>
            <a:srgbClr val="FFFFFF"/>
          </a:solidFill>
          <a:ln w="12700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EF8B46C4-AD86-4B2D-AE64-3AC8C4DC4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9577" y="3914680"/>
            <a:ext cx="2113118" cy="211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211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AA191-86A0-49E8-92A9-7CDA9DF45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4999" y="556421"/>
            <a:ext cx="4605868" cy="806712"/>
          </a:xfrm>
        </p:spPr>
        <p:txBody>
          <a:bodyPr/>
          <a:lstStyle/>
          <a:p>
            <a:r>
              <a:rPr lang="en-US" dirty="0"/>
              <a:t>Data Dictionary</a:t>
            </a: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DA03920D-1A28-4B2C-9F0C-C28068E0200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195161" y="1677854"/>
            <a:ext cx="4186026" cy="168116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59BCACC-E4E4-4DC8-B33A-A3945EA1D49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43467" y="4063997"/>
            <a:ext cx="4405523" cy="168116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9417937-ACF6-4BF4-8316-000EC0B463D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823639" y="4063997"/>
            <a:ext cx="4531095" cy="173566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0363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8">
            <a:extLst>
              <a:ext uri="{FF2B5EF4-FFF2-40B4-BE49-F238E27FC236}">
                <a16:creationId xmlns:a16="http://schemas.microsoft.com/office/drawing/2014/main" id="{CA3FC43A-F2E5-409E-8C82-7DC3B69EA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-2811"/>
            <a:ext cx="4059081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0">
            <a:extLst>
              <a:ext uri="{FF2B5EF4-FFF2-40B4-BE49-F238E27FC236}">
                <a16:creationId xmlns:a16="http://schemas.microsoft.com/office/drawing/2014/main" id="{1EEBFF7B-A218-4767-9A82-7ADFE8C9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4" y="0"/>
            <a:ext cx="7232906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94B7B8-85E3-4C2C-91BE-C092D2189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4" y="539553"/>
            <a:ext cx="6196916" cy="57686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6000">
                <a:solidFill>
                  <a:srgbClr val="FFFFFF"/>
                </a:solidFill>
              </a:rPr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1211091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8CAA2-73EF-467F-9062-266BEA0E8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7073" y="4167452"/>
            <a:ext cx="9692640" cy="1325562"/>
          </a:xfrm>
        </p:spPr>
        <p:txBody>
          <a:bodyPr/>
          <a:lstStyle/>
          <a:p>
            <a:r>
              <a:rPr lang="en-US"/>
              <a:t>Login</a:t>
            </a:r>
            <a:endParaRPr lang="en-US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A20272E-DDD0-4984-8CAD-F5FFC49FA3B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950091" y="1064156"/>
            <a:ext cx="6026150" cy="50641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26248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8CAA2-73EF-467F-9062-266BEA0E8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340" y="3904985"/>
            <a:ext cx="4520860" cy="1325562"/>
          </a:xfrm>
        </p:spPr>
        <p:txBody>
          <a:bodyPr/>
          <a:lstStyle/>
          <a:p>
            <a:r>
              <a:rPr lang="en-US" dirty="0"/>
              <a:t>Change Password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5361018-C038-425A-8D6B-316228FCB4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64136" y="1086604"/>
            <a:ext cx="6026150" cy="50444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6897747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1F3672F-4ECD-442D-A450-8D0D8AE9AB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E274086-DBC4-4534-ADD1-A99867C702D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C17B96-44E1-4D27-8275-49488FA5EB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View design</Template>
  <TotalTime>59</TotalTime>
  <Words>208</Words>
  <Application>Microsoft Office PowerPoint</Application>
  <PresentationFormat>Widescreen</PresentationFormat>
  <Paragraphs>34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Schoolbook</vt:lpstr>
      <vt:lpstr>Times New Roman</vt:lpstr>
      <vt:lpstr>Wingdings 2</vt:lpstr>
      <vt:lpstr>View</vt:lpstr>
      <vt:lpstr>Email Application</vt:lpstr>
      <vt:lpstr>Introduction</vt:lpstr>
      <vt:lpstr>Modules</vt:lpstr>
      <vt:lpstr>Features Of Application</vt:lpstr>
      <vt:lpstr>Technology Stack</vt:lpstr>
      <vt:lpstr>Data Dictionary</vt:lpstr>
      <vt:lpstr>Screenshots</vt:lpstr>
      <vt:lpstr>Login</vt:lpstr>
      <vt:lpstr>Change Password</vt:lpstr>
      <vt:lpstr>Registration</vt:lpstr>
      <vt:lpstr>Email Dashboard</vt:lpstr>
      <vt:lpstr>Compose Email</vt:lpstr>
      <vt:lpstr>Email Details</vt:lpstr>
      <vt:lpstr>Reply Email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Email Application</dc:title>
  <dc:creator>Omkar Sakhare</dc:creator>
  <cp:lastModifiedBy>Omkar Sakhare</cp:lastModifiedBy>
  <cp:revision>7</cp:revision>
  <dcterms:created xsi:type="dcterms:W3CDTF">2022-02-28T17:58:55Z</dcterms:created>
  <dcterms:modified xsi:type="dcterms:W3CDTF">2022-03-01T05:48:06Z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